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000066"/>
    <a:srgbClr val="660033"/>
    <a:srgbClr val="FFFFCC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0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1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61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92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1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1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4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37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20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870D-C9F0-4433-ABF6-FB6087AEB5B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452D-0F77-402F-8946-4134C0E10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1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sun9-63.userapi.com/c857336/v857336061/a5b1e/GMQdtm5sv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186" y="0"/>
            <a:ext cx="12192000" cy="6884126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1574917"/>
            <a:ext cx="122956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 и неодушевлённые</a:t>
            </a:r>
          </a:p>
          <a:p>
            <a:pPr algn="ctr"/>
            <a:r>
              <a:rPr lang="ru-RU" sz="6000" b="1" dirty="0" smtClean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</a:t>
            </a:r>
            <a:endParaRPr lang="ru-RU" sz="60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cbook.ru/data/book/1019/10193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1787">
            <a:off x="364238" y="3704440"/>
            <a:ext cx="2261659" cy="29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53353" y="0"/>
            <a:ext cx="5119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21 века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4651" y="5547926"/>
            <a:ext cx="432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учитель начальных классов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Борисоглебская СОШ №1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Честнокова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077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643" y="0"/>
            <a:ext cx="4203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Учебник </a:t>
            </a:r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с.55 </a:t>
            </a:r>
            <a:endParaRPr lang="ru-RU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35322"/>
            <a:ext cx="12192000" cy="6122678"/>
          </a:xfrm>
          <a:prstGeom prst="rect">
            <a:avLst/>
          </a:prstGeom>
          <a:solidFill>
            <a:srgbClr val="FFCC99">
              <a:alpha val="43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1691"/>
            <a:ext cx="1219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множественном числе у всех </a:t>
            </a:r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одушевлённых имён 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форма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винительного падежа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совпадает с формой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родительного падежа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у всех </a:t>
            </a:r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неодушевлённых имён 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форма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винительного падежа 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с формой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именительного падежа.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909850"/>
            <a:ext cx="111687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одуш. сущ.                     </a:t>
            </a:r>
            <a:r>
              <a:rPr lang="ru-RU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</a:t>
            </a:r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сущ.</a:t>
            </a:r>
          </a:p>
          <a:p>
            <a:r>
              <a:rPr lang="ru-RU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= </a:t>
            </a:r>
            <a:r>
              <a:rPr lang="ru-RU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В. п. = И. п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s://sun9-65.userapi.com/c857420/v857420259/13e2eb/lsm0Vu7EHW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776" y="4624418"/>
            <a:ext cx="1977988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1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2074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кукла, микроб - </a:t>
            </a:r>
            <a:r>
              <a:rPr lang="ru-RU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 имена существительные?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34477" y="1907509"/>
            <a:ext cx="535577" cy="7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6770" y="1791314"/>
            <a:ext cx="147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п.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9865" y="1819142"/>
            <a:ext cx="1656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мн.ч.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3878" y="1802756"/>
            <a:ext cx="19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(есть)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2083" y="1819141"/>
            <a:ext cx="2861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что?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3507" y="1817519"/>
            <a:ext cx="2325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куклы  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6770" y="2712214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6717" y="271377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мн. ч.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6727" y="2697384"/>
            <a:ext cx="1524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(нет)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858" y="2712214"/>
            <a:ext cx="3475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кого? чего?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04405" y="1817519"/>
            <a:ext cx="2752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02557" y="3711546"/>
            <a:ext cx="304800" cy="437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12288" y="2953316"/>
            <a:ext cx="315531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506046" y="1933887"/>
            <a:ext cx="535577" cy="7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756872" y="3683069"/>
            <a:ext cx="447323" cy="493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19897" y="2685163"/>
            <a:ext cx="1828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кукол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363672" y="2660132"/>
            <a:ext cx="2887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815" y="3504088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47732" y="3514557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мн. ч.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44605" y="3498171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(вижу)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8910" y="3487813"/>
            <a:ext cx="3129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кого? что?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26571" y="3476389"/>
            <a:ext cx="1828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кукол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70346" y="3480524"/>
            <a:ext cx="2752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06046" y="2701210"/>
            <a:ext cx="680619" cy="7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-95332" y="6088559"/>
            <a:ext cx="12233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</a:t>
            </a:r>
            <a:r>
              <a:rPr lang="ru-RU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неодушевлённое имя существительное  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134404"/>
            <a:ext cx="12305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  <a:r>
              <a:rPr lang="ru-RU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одушевлённое имя существительное</a:t>
            </a:r>
            <a:endParaRPr lang="ru-RU" sz="4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4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2" grpId="0"/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3" grpId="0"/>
      <p:bldP spid="26" grpId="0"/>
      <p:bldP spid="27" grpId="0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8082" y="-102437"/>
            <a:ext cx="6143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Упражнение </a:t>
            </a:r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4, с.55 </a:t>
            </a:r>
            <a:endParaRPr lang="ru-RU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0723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текст. Найди три  одушевлённых и три неодушевлённых существительных и запиши их в начальной форме. Определи род и склонение этих существительных.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35718"/>
            <a:ext cx="12191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Ласточки-береговушки - это удивительные птицы. Лапками и клювиками они роют в крутом берегу реки глубокие норки. Внутри устраивают гнёздышко из мягких травинок. В таком гнезде птенчикам никакой хищник не страшен. В этом я как-то и сам убедился.</a:t>
            </a:r>
          </a:p>
          <a:p>
            <a:pPr algn="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Г.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Скребицкому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570" y="62953"/>
            <a:ext cx="1607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5227" y="84129"/>
            <a:ext cx="1607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4799" y="726392"/>
            <a:ext cx="33264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1085" y="1476357"/>
            <a:ext cx="2279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1733" y="669005"/>
            <a:ext cx="225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58826" y="1334807"/>
            <a:ext cx="29514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10054" y="2191814"/>
            <a:ext cx="2019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10054" y="2904520"/>
            <a:ext cx="1771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0054" y="3683627"/>
            <a:ext cx="22585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5514" y="4366914"/>
            <a:ext cx="4073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гнёздышко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2672" y="5045777"/>
            <a:ext cx="35053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травинка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5227" y="5768617"/>
            <a:ext cx="2389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07729" y="2197517"/>
            <a:ext cx="3114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птенчик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99273" y="2977437"/>
            <a:ext cx="299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82507" y="729798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2729" y="1533176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95458" y="2256417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3281" y="3045711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48561" y="644104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3116" y="138011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85983" y="2227819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  <a:endParaRPr lang="ru-RU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11078" y="4459247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772800" y="5787111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с.)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03311" y="3724574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26388" y="2923895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170206" y="5081152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с.)</a:t>
            </a:r>
          </a:p>
        </p:txBody>
      </p:sp>
      <p:pic>
        <p:nvPicPr>
          <p:cNvPr id="28" name="Picture 12" descr="https://sun9-14.userapi.com/c851236/v851236624/1688a2/xFHGQ9ObnD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95995"/>
            <a:ext cx="1750423" cy="25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1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6991" y="0"/>
            <a:ext cx="5009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Задание на дом</a:t>
            </a:r>
            <a:endParaRPr lang="ru-RU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114" y="1067022"/>
            <a:ext cx="1189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с. 54-56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два столбика по 5 примеров </a:t>
            </a:r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одушевлённых 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неодушевлённых имён существительных</a:t>
            </a:r>
            <a:r>
              <a:rPr lang="ru-RU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Picture 8" descr="https://sun9-65.userapi.com/c857420/v857420259/13e2eb/lsm0Vu7EHW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2092" y="3840479"/>
            <a:ext cx="1977988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9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multikraski.ru/images/products/tetrad_shkolnaja_majak_kanc__12l_a5_linejka/mid/t5012t2-1-ze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9" t="1772" r="18547"/>
          <a:stretch/>
        </p:blipFill>
        <p:spPr bwMode="auto">
          <a:xfrm>
            <a:off x="3600880" y="1449978"/>
            <a:ext cx="585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tatic.ozone.ru/multimedia/audio_cd_covers/1018824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2816">
            <a:off x="801100" y="1580531"/>
            <a:ext cx="2255419" cy="27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51" y="2052568"/>
            <a:ext cx="4194412" cy="963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8694" y="1613541"/>
            <a:ext cx="2555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6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февраля.</a:t>
            </a:r>
            <a:endParaRPr lang="ru-RU" sz="36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https://sun9-32.userapi.com/c857136/v857136670/cbede/QFc06Vw--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9880" y="4458790"/>
            <a:ext cx="3052120" cy="23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6247" y="-102437"/>
            <a:ext cx="1241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слова каждой группы?</a:t>
            </a:r>
            <a:endParaRPr lang="ru-RU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291" y="1884190"/>
            <a:ext cx="362317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</a:p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</a:p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шмель</a:t>
            </a:r>
          </a:p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5524" y="1884190"/>
            <a:ext cx="38361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endParaRPr lang="ru-RU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endParaRPr lang="ru-RU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endParaRPr lang="ru-RU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иней</a:t>
            </a:r>
            <a:endParaRPr lang="ru-RU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</a:t>
            </a:r>
            <a:endParaRPr lang="ru-RU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0869" y="1422525"/>
            <a:ext cx="1599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7366" y="1352157"/>
            <a:ext cx="1599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94844"/>
            <a:ext cx="4807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358" y="730028"/>
            <a:ext cx="5514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неодушевлённые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2" name="Picture 14" descr="https://sun9-63.userapi.com/c851236/v851236624/1688ab/n2ahh2KkD8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0186" y="3226525"/>
            <a:ext cx="2101814" cy="35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0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035" y="0"/>
            <a:ext cx="4088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88512"/>
            <a:ext cx="4000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46" y="666155"/>
            <a:ext cx="12147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 и </a:t>
            </a:r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неодушевлённые имена</a:t>
            </a:r>
            <a:endParaRPr lang="ru-RU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</a:t>
            </a:r>
            <a:endParaRPr lang="ru-RU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159" y="2588512"/>
            <a:ext cx="6893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определять: одушевлённое или неодушевлённое имя существительное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5706">
            <a:off x="573389" y="4376057"/>
            <a:ext cx="2593750" cy="20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7517" y="-102437"/>
            <a:ext cx="4203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Учебник с.54 </a:t>
            </a:r>
            <a:endParaRPr lang="ru-RU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35323"/>
            <a:ext cx="12192000" cy="6122678"/>
          </a:xfrm>
          <a:prstGeom prst="rect">
            <a:avLst/>
          </a:prstGeom>
          <a:solidFill>
            <a:srgbClr val="FFCC99">
              <a:alpha val="43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746293"/>
            <a:ext cx="12192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которые  обозначают людей и животных и отвечают на вопрос </a:t>
            </a:r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называются одушевлёнными.</a:t>
            </a:r>
          </a:p>
          <a:p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девочка, бабочка, воробей…</a:t>
            </a:r>
          </a:p>
          <a:p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которые  обозначают неживые предметы, растения, явления окружающего мира и отвечают на вопрос </a:t>
            </a:r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называются неодушевлёнными.</a:t>
            </a:r>
          </a:p>
          <a:p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пень, ландыш, картина …</a:t>
            </a:r>
            <a:endParaRPr lang="ru-RU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https://sun9-6.userapi.com/c857420/v857420259/13e2f9/4x2fHz6LQc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5824">
            <a:off x="10081690" y="5426133"/>
            <a:ext cx="1974338" cy="15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9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070" y="0"/>
            <a:ext cx="6143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Упражнение </a:t>
            </a:r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2, с.54 </a:t>
            </a:r>
            <a:endParaRPr lang="ru-RU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3246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пароход, дым, капитан, море, волна, кит, шторм, чайка, айсберг, солнце, моряк, ветер, дельфин, медуза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2913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слова в два столбика: 1) одушевлённые; 2) неодушевлённые.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род каждого имени существительного.</a:t>
            </a:r>
            <a:endParaRPr lang="ru-RU" dirty="0"/>
          </a:p>
        </p:txBody>
      </p:sp>
      <p:pic>
        <p:nvPicPr>
          <p:cNvPr id="6" name="Picture 8" descr="https://sun9-65.userapi.com/c857420/v857420259/13e2eb/lsm0Vu7EHW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5736" y="4532811"/>
            <a:ext cx="1977988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5093" y="-169816"/>
            <a:ext cx="3608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Проверяем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510" y="-169816"/>
            <a:ext cx="1599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7741" y="-274320"/>
            <a:ext cx="1599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878" y="649010"/>
            <a:ext cx="50935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чайка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моряк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3517" y="91440"/>
            <a:ext cx="468848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волна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шторм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5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1773" y="0"/>
            <a:ext cx="6143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Упражнение </a:t>
            </a:r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3, </a:t>
            </a:r>
            <a:r>
              <a:rPr lang="ru-RU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с.54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61720"/>
            <a:ext cx="1219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два одушевлённых и два неодушевлённых существительных. Письменно поставь каждое слово в формы именительного, родительного и винительного падежей множественного числа. Обозначь окончание в словах.</a:t>
            </a:r>
          </a:p>
          <a:p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мн.ч. (есть) что? книги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п.  мн. ч. (нет) чего? книг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п. мн.ч. (вижу) что? книги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одуш. 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мн.ч. (есть)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п.  мн. ч. (нет)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кошек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п. мн.ч. (вижу)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 кошек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372" y="2860766"/>
            <a:ext cx="261257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315514"/>
            <a:ext cx="261257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85063" y="3770262"/>
            <a:ext cx="261257" cy="446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5151832"/>
            <a:ext cx="261257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33257" y="5543717"/>
            <a:ext cx="261257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29199" y="6011207"/>
            <a:ext cx="261257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0" descr="https://sun9-5.userapi.com/c851236/v851236624/168881/BbnLIgwEin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4820" y="3707399"/>
            <a:ext cx="3197180" cy="3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6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689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одуш. 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мн.ч. (есть) кто? </a:t>
            </a: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п.  мн. ч. (нет) кого? </a:t>
            </a: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п. мн.ч. (вижу) кого?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7588" y="3710529"/>
            <a:ext cx="9714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 мн.ч. (есть)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п.  мн. ч. (нет)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п. мн.ч. (вижу)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55494"/>
            <a:ext cx="6290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снегири, комары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2880" y="2068255"/>
            <a:ext cx="2686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снегирей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7748" y="1288874"/>
            <a:ext cx="2686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снегирей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7748" y="553997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4206" y="3399788"/>
            <a:ext cx="54390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тетради,          ..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52233" y="4363806"/>
            <a:ext cx="2938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48119" y="5820288"/>
            <a:ext cx="2938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50176" y="5052829"/>
            <a:ext cx="3279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тетрадей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7444" y="849015"/>
            <a:ext cx="433828" cy="415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8373996" y="1515871"/>
            <a:ext cx="702769" cy="44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34884" y="2354715"/>
            <a:ext cx="751163" cy="469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11022793" y="5291060"/>
            <a:ext cx="955089" cy="52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10937607" y="4642717"/>
            <a:ext cx="427079" cy="52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11135603" y="6122824"/>
            <a:ext cx="451151" cy="512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https://sun9-65.userapi.com/c857420/v857420259/13e2eb/lsm0Vu7EHW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29" y="4563903"/>
            <a:ext cx="1866060" cy="21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986830" y="571926"/>
            <a:ext cx="2374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98950" y="840051"/>
            <a:ext cx="550368" cy="437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73701" y="1396679"/>
            <a:ext cx="2517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11027548" y="1601036"/>
            <a:ext cx="702769" cy="44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52996" y="2167643"/>
            <a:ext cx="2517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11274078" y="2412342"/>
            <a:ext cx="702769" cy="44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8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/>
      <p:bldP spid="25" grpId="0" animBg="1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761</Words>
  <Application>Microsoft Office PowerPoint</Application>
  <PresentationFormat>Произвольный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 Windows</cp:lastModifiedBy>
  <cp:revision>19</cp:revision>
  <dcterms:created xsi:type="dcterms:W3CDTF">2020-02-16T10:10:24Z</dcterms:created>
  <dcterms:modified xsi:type="dcterms:W3CDTF">2022-02-10T14:10:29Z</dcterms:modified>
</cp:coreProperties>
</file>